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9" r:id="rId4"/>
    <p:sldId id="265" r:id="rId5"/>
    <p:sldId id="271" r:id="rId6"/>
    <p:sldId id="257" r:id="rId7"/>
    <p:sldId id="272" r:id="rId8"/>
    <p:sldId id="258" r:id="rId9"/>
    <p:sldId id="268" r:id="rId10"/>
    <p:sldId id="270" r:id="rId11"/>
    <p:sldId id="266" r:id="rId12"/>
    <p:sldId id="259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4662"/>
  </p:normalViewPr>
  <p:slideViewPr>
    <p:cSldViewPr>
      <p:cViewPr>
        <p:scale>
          <a:sx n="104" d="100"/>
          <a:sy n="104" d="100"/>
        </p:scale>
        <p:origin x="-50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8614-A5A0-4B85-822B-CE26818B991E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A7234-8AE2-461F-8ED3-7D97580DC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1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AD03F-E041-4E89-8AC4-CFFB963D6A43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20EB2-3669-4BA9-9570-9022FAF23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4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20EB2-3669-4BA9-9570-9022FAF231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26163"/>
            <a:ext cx="3327612" cy="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4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0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7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26163"/>
            <a:ext cx="3327612" cy="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1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2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4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3B66-4E7D-4176-A17A-FF57F134D99F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3A03-0777-4469-A282-80E0C90B59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33476"/>
            <a:ext cx="3327612" cy="6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Controlling the Monkey Mind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Melissa Canavan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locumd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772816"/>
            <a:ext cx="339472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C:\Users\locumd\Desktop\4d2eef3c2201ad1d82e0ce3043a006c8--negative-thoughts-good-thou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075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925252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8800" dirty="0" smtClean="0">
                <a:solidFill>
                  <a:schemeClr val="accent1"/>
                </a:solidFill>
              </a:rPr>
              <a:t> </a:t>
            </a:r>
            <a:r>
              <a:rPr lang="en-GB" sz="8800" b="1" dirty="0" smtClean="0">
                <a:solidFill>
                  <a:schemeClr val="accent1"/>
                </a:solidFill>
              </a:rPr>
              <a:t>What </a:t>
            </a:r>
            <a:r>
              <a:rPr lang="en-GB" sz="8800" b="1" dirty="0">
                <a:solidFill>
                  <a:schemeClr val="accent1"/>
                </a:solidFill>
              </a:rPr>
              <a:t>is the </a:t>
            </a:r>
            <a:r>
              <a:rPr lang="en-GB" sz="8800" b="1" dirty="0" smtClean="0">
                <a:solidFill>
                  <a:schemeClr val="accent1"/>
                </a:solidFill>
              </a:rPr>
              <a:t>    mind</a:t>
            </a:r>
            <a:r>
              <a:rPr lang="en-GB" sz="8800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Mind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Not the brain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Not physical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Beginning less and endless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Mental Continuum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River of mental moments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Constantly Changing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Monkey Mind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844824"/>
            <a:ext cx="3610744" cy="4281339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locumd\Desktop\monkey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556793"/>
            <a:ext cx="46805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2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locumd\Desktop\worry-wo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1498"/>
            <a:ext cx="2989343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cumd\Desktop\Doub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9" y="5229200"/>
            <a:ext cx="64500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cumd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48" y="278092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cumd\Desktop\6361701075342952871426711491_fe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47864" cy="18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locumd\Desktop\j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1000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ocumd\Desktop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39"/>
            <a:ext cx="4790306" cy="15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locumd\Desktop\untitl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33" y="4437112"/>
            <a:ext cx="3409950" cy="9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locumd\Desktop\doublepan-balance-scale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874871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ocumd\Desktop\the-word-negative-handwritten-grunge-brush-stroked-vector-3464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85184"/>
            <a:ext cx="22669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cumd\Desktop\Positi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" y="260648"/>
            <a:ext cx="284281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 canavan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locumd\Desktop\monkey-mi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920880" cy="60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ocumd\Desktop\meditation-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88832" cy="54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epping down high dose steroids v2" id="{03A3ADA0-B832-DC4D-BDA8-DD6DF0087E4A}" vid="{4E02C48C-3B44-404B-8DB7-45C308908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</TotalTime>
  <Words>33</Words>
  <Application>Microsoft Office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Controlling the Monkey Mind</vt:lpstr>
      <vt:lpstr>PowerPoint Presentation</vt:lpstr>
      <vt:lpstr>Mind</vt:lpstr>
      <vt:lpstr>Monkey Mind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down high dose steroids in asthma using SIMPLES approach</dc:title>
  <dc:creator>Administrator</dc:creator>
  <cp:lastModifiedBy>Leeds CCG Demo PC</cp:lastModifiedBy>
  <cp:revision>51</cp:revision>
  <cp:lastPrinted>2016-09-06T16:19:43Z</cp:lastPrinted>
  <dcterms:created xsi:type="dcterms:W3CDTF">2016-09-01T08:03:08Z</dcterms:created>
  <dcterms:modified xsi:type="dcterms:W3CDTF">2018-06-04T11:56:45Z</dcterms:modified>
</cp:coreProperties>
</file>